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613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16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884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759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886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528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04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518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7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085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05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66B1E-C033-474F-ABB0-47EAD61B7CEA}" type="datetimeFigureOut">
              <a:rPr lang="en-US" smtClean="0"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74802-8FB2-49B6-A44F-63AFF28AD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41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533400"/>
            <a:ext cx="28761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A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c</a:t>
            </a:r>
            <a:r>
              <a:rPr lang="fr-FR" sz="4400" b="1" dirty="0">
                <a:solidFill>
                  <a:srgbClr val="FFFF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00B050"/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00B0F0"/>
                </a:solidFill>
                <a:latin typeface="Jokerman" pitchFamily="82" charset="0"/>
              </a:rPr>
              <a:t>v</a:t>
            </a:r>
            <a:r>
              <a:rPr lang="fr-FR" sz="4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é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 </a:t>
            </a:r>
            <a:r>
              <a:rPr lang="fr-FR" sz="4400" b="1" dirty="0">
                <a:solidFill>
                  <a:srgbClr val="FFFF00"/>
                </a:solidFill>
                <a:latin typeface="Jokerman" pitchFamily="82" charset="0"/>
              </a:rPr>
              <a:t>7</a:t>
            </a:r>
            <a:endParaRPr lang="en-US" sz="4400" dirty="0">
              <a:solidFill>
                <a:srgbClr val="FFFF00"/>
              </a:solidFill>
              <a:latin typeface="Jokerman" pitchFamily="82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18146"/>
              </p:ext>
            </p:extLst>
          </p:nvPr>
        </p:nvGraphicFramePr>
        <p:xfrm>
          <a:off x="609596" y="1752599"/>
          <a:ext cx="8153404" cy="3189524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209804"/>
                <a:gridCol w="742950"/>
                <a:gridCol w="742950"/>
                <a:gridCol w="742950"/>
                <a:gridCol w="742950"/>
                <a:gridCol w="742950"/>
                <a:gridCol w="742950"/>
                <a:gridCol w="742950"/>
                <a:gridCol w="742950"/>
              </a:tblGrid>
              <a:tr h="39531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1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2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3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4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5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6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7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8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867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Un garçon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867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Une fille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867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Un garçon et une fille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Kristen ITC" pitchFamily="66" charset="0"/>
                        </a:rPr>
                        <a:t> </a:t>
                      </a:r>
                      <a:endParaRPr lang="en-US" sz="2800" dirty="0">
                        <a:effectLst/>
                        <a:latin typeface="Kristen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Cross 5"/>
          <p:cNvSpPr/>
          <p:nvPr/>
        </p:nvSpPr>
        <p:spPr>
          <a:xfrm rot="2484161">
            <a:off x="2895600" y="2387858"/>
            <a:ext cx="533400" cy="533400"/>
          </a:xfrm>
          <a:prstGeom prst="pl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ross 6"/>
          <p:cNvSpPr/>
          <p:nvPr/>
        </p:nvSpPr>
        <p:spPr>
          <a:xfrm rot="2484161">
            <a:off x="3620464" y="3233928"/>
            <a:ext cx="533400" cy="533400"/>
          </a:xfrm>
          <a:prstGeom prst="pl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/>
          <p:cNvSpPr/>
          <p:nvPr/>
        </p:nvSpPr>
        <p:spPr>
          <a:xfrm rot="2484161">
            <a:off x="4406345" y="4084659"/>
            <a:ext cx="533400" cy="533400"/>
          </a:xfrm>
          <a:prstGeom prst="pl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ross 8"/>
          <p:cNvSpPr/>
          <p:nvPr/>
        </p:nvSpPr>
        <p:spPr>
          <a:xfrm rot="2484161">
            <a:off x="5159200" y="3233929"/>
            <a:ext cx="533400" cy="533400"/>
          </a:xfrm>
          <a:prstGeom prst="pl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ross 9"/>
          <p:cNvSpPr/>
          <p:nvPr/>
        </p:nvSpPr>
        <p:spPr>
          <a:xfrm rot="2484161">
            <a:off x="5849075" y="2414295"/>
            <a:ext cx="533400" cy="533400"/>
          </a:xfrm>
          <a:prstGeom prst="pl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ross 10"/>
          <p:cNvSpPr/>
          <p:nvPr/>
        </p:nvSpPr>
        <p:spPr>
          <a:xfrm rot="2484161">
            <a:off x="6601930" y="4136070"/>
            <a:ext cx="533400" cy="533400"/>
          </a:xfrm>
          <a:prstGeom prst="pl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ross 11"/>
          <p:cNvSpPr/>
          <p:nvPr/>
        </p:nvSpPr>
        <p:spPr>
          <a:xfrm rot="2484161">
            <a:off x="7346755" y="2387859"/>
            <a:ext cx="533400" cy="533400"/>
          </a:xfrm>
          <a:prstGeom prst="pl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ross 12"/>
          <p:cNvSpPr/>
          <p:nvPr/>
        </p:nvSpPr>
        <p:spPr>
          <a:xfrm rot="2484161">
            <a:off x="8107641" y="4148328"/>
            <a:ext cx="533400" cy="533400"/>
          </a:xfrm>
          <a:prstGeom prst="pl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99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533400"/>
            <a:ext cx="28761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A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c</a:t>
            </a:r>
            <a:r>
              <a:rPr lang="fr-FR" sz="4400" b="1" dirty="0">
                <a:solidFill>
                  <a:srgbClr val="FFFF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00B050"/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00B0F0"/>
                </a:solidFill>
                <a:latin typeface="Jokerman" pitchFamily="82" charset="0"/>
              </a:rPr>
              <a:t>v</a:t>
            </a:r>
            <a:r>
              <a:rPr lang="fr-FR" sz="4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é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 </a:t>
            </a:r>
            <a:r>
              <a:rPr lang="fr-FR" sz="4400" b="1" dirty="0" smtClean="0">
                <a:solidFill>
                  <a:srgbClr val="FFFF00"/>
                </a:solidFill>
                <a:latin typeface="Jokerman" pitchFamily="82" charset="0"/>
              </a:rPr>
              <a:t>8</a:t>
            </a:r>
            <a:endParaRPr lang="en-US" sz="4400" dirty="0">
              <a:solidFill>
                <a:srgbClr val="FFFF00"/>
              </a:solidFill>
              <a:latin typeface="Jokerman" pitchFamily="8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2057400"/>
            <a:ext cx="769620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>
                <a:latin typeface="Kristen ITC" pitchFamily="66" charset="0"/>
              </a:rPr>
              <a:t>Tu vois la statue </a:t>
            </a:r>
            <a:r>
              <a:rPr lang="fr-FR" sz="4000" dirty="0" smtClean="0">
                <a:latin typeface="Kristen ITC" pitchFamily="66" charset="0"/>
              </a:rPr>
              <a:t>?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3657600"/>
            <a:ext cx="769620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Oui, je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la</a:t>
            </a:r>
            <a:r>
              <a:rPr lang="fr-FR" sz="4000" dirty="0" smtClean="0">
                <a:latin typeface="Kristen ITC" pitchFamily="66" charset="0"/>
              </a:rPr>
              <a:t> trouve très beau!</a:t>
            </a:r>
            <a:endParaRPr lang="fr-FR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25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533400"/>
            <a:ext cx="28761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A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c</a:t>
            </a:r>
            <a:r>
              <a:rPr lang="fr-FR" sz="4400" b="1" dirty="0">
                <a:solidFill>
                  <a:srgbClr val="FFFF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00B050"/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00B0F0"/>
                </a:solidFill>
                <a:latin typeface="Jokerman" pitchFamily="82" charset="0"/>
              </a:rPr>
              <a:t>v</a:t>
            </a:r>
            <a:r>
              <a:rPr lang="fr-FR" sz="4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é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 </a:t>
            </a:r>
            <a:r>
              <a:rPr lang="fr-FR" sz="4400" b="1" dirty="0" smtClean="0">
                <a:solidFill>
                  <a:srgbClr val="FFFF00"/>
                </a:solidFill>
                <a:latin typeface="Jokerman" pitchFamily="82" charset="0"/>
              </a:rPr>
              <a:t>8</a:t>
            </a:r>
            <a:endParaRPr lang="en-US" sz="4400" dirty="0">
              <a:solidFill>
                <a:srgbClr val="FFFF00"/>
              </a:solidFill>
              <a:latin typeface="Jokerman" pitchFamily="8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2057400"/>
            <a:ext cx="769620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Tu vois le théâtre ?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3657600"/>
            <a:ext cx="769620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Oui, je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le</a:t>
            </a:r>
            <a:r>
              <a:rPr lang="fr-FR" sz="4000" dirty="0" smtClean="0">
                <a:latin typeface="Kristen ITC" pitchFamily="66" charset="0"/>
              </a:rPr>
              <a:t> trouve très beau!</a:t>
            </a:r>
            <a:endParaRPr lang="fr-FR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33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533400"/>
            <a:ext cx="28761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A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c</a:t>
            </a:r>
            <a:r>
              <a:rPr lang="fr-FR" sz="4400" b="1" dirty="0">
                <a:solidFill>
                  <a:srgbClr val="FFFF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00B050"/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00B0F0"/>
                </a:solidFill>
                <a:latin typeface="Jokerman" pitchFamily="82" charset="0"/>
              </a:rPr>
              <a:t>v</a:t>
            </a:r>
            <a:r>
              <a:rPr lang="fr-FR" sz="4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é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 </a:t>
            </a:r>
            <a:r>
              <a:rPr lang="fr-FR" sz="4400" b="1" dirty="0" smtClean="0">
                <a:solidFill>
                  <a:srgbClr val="FFFF00"/>
                </a:solidFill>
                <a:latin typeface="Jokerman" pitchFamily="82" charset="0"/>
              </a:rPr>
              <a:t>8</a:t>
            </a:r>
            <a:endParaRPr lang="en-US" sz="4400" dirty="0">
              <a:solidFill>
                <a:srgbClr val="FFFF00"/>
              </a:solidFill>
              <a:latin typeface="Jokerman" pitchFamily="8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2057400"/>
            <a:ext cx="769620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Tu vois le tableau ?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3657600"/>
            <a:ext cx="769620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Oui, je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le</a:t>
            </a:r>
            <a:r>
              <a:rPr lang="fr-FR" sz="4000" dirty="0" smtClean="0">
                <a:latin typeface="Kristen ITC" pitchFamily="66" charset="0"/>
              </a:rPr>
              <a:t> trouve très beau!</a:t>
            </a:r>
            <a:endParaRPr lang="fr-FR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66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533400"/>
            <a:ext cx="28761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A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c</a:t>
            </a:r>
            <a:r>
              <a:rPr lang="fr-FR" sz="4400" b="1" dirty="0">
                <a:solidFill>
                  <a:srgbClr val="FFFF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00B050"/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00B0F0"/>
                </a:solidFill>
                <a:latin typeface="Jokerman" pitchFamily="82" charset="0"/>
              </a:rPr>
              <a:t>v</a:t>
            </a:r>
            <a:r>
              <a:rPr lang="fr-FR" sz="4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é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 </a:t>
            </a:r>
            <a:r>
              <a:rPr lang="fr-FR" sz="4400" b="1" dirty="0" smtClean="0">
                <a:solidFill>
                  <a:srgbClr val="FFFF00"/>
                </a:solidFill>
                <a:latin typeface="Jokerman" pitchFamily="82" charset="0"/>
              </a:rPr>
              <a:t>8</a:t>
            </a:r>
            <a:endParaRPr lang="en-US" sz="4400" dirty="0">
              <a:solidFill>
                <a:srgbClr val="FFFF00"/>
              </a:solidFill>
              <a:latin typeface="Jokerman" pitchFamily="8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2057400"/>
            <a:ext cx="769620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Tu vois l’acteur ?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3657600"/>
            <a:ext cx="769620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Oui, je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le</a:t>
            </a:r>
            <a:r>
              <a:rPr lang="fr-FR" sz="4000" dirty="0" smtClean="0">
                <a:latin typeface="Kristen ITC" pitchFamily="66" charset="0"/>
              </a:rPr>
              <a:t> trouve très beau!</a:t>
            </a:r>
            <a:endParaRPr lang="fr-FR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03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533400"/>
            <a:ext cx="28761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A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c</a:t>
            </a:r>
            <a:r>
              <a:rPr lang="fr-FR" sz="4400" b="1" dirty="0">
                <a:solidFill>
                  <a:srgbClr val="FFFF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00B050"/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00B0F0"/>
                </a:solidFill>
                <a:latin typeface="Jokerman" pitchFamily="82" charset="0"/>
              </a:rPr>
              <a:t>v</a:t>
            </a:r>
            <a:r>
              <a:rPr lang="fr-FR" sz="4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é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 </a:t>
            </a:r>
            <a:r>
              <a:rPr lang="fr-FR" sz="4400" b="1" dirty="0" smtClean="0">
                <a:solidFill>
                  <a:srgbClr val="FFFF00"/>
                </a:solidFill>
                <a:latin typeface="Jokerman" pitchFamily="82" charset="0"/>
              </a:rPr>
              <a:t>8</a:t>
            </a:r>
            <a:endParaRPr lang="en-US" sz="4400" dirty="0">
              <a:solidFill>
                <a:srgbClr val="FFFF00"/>
              </a:solidFill>
              <a:latin typeface="Jokerman" pitchFamily="8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2057400"/>
            <a:ext cx="769620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Tu vois l’actrice ?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3657600"/>
            <a:ext cx="769620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Oui, je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la</a:t>
            </a:r>
            <a:r>
              <a:rPr lang="fr-FR" sz="4000" dirty="0" smtClean="0">
                <a:latin typeface="Kristen ITC" pitchFamily="66" charset="0"/>
              </a:rPr>
              <a:t> trouve très beau!</a:t>
            </a:r>
            <a:endParaRPr lang="fr-FR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34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533400"/>
            <a:ext cx="28761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A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c</a:t>
            </a:r>
            <a:r>
              <a:rPr lang="fr-FR" sz="4400" b="1" dirty="0">
                <a:solidFill>
                  <a:srgbClr val="FFFF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00B050"/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00B0F0"/>
                </a:solidFill>
                <a:latin typeface="Jokerman" pitchFamily="82" charset="0"/>
              </a:rPr>
              <a:t>v</a:t>
            </a:r>
            <a:r>
              <a:rPr lang="fr-FR" sz="4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Jokerman" pitchFamily="82" charset="0"/>
              </a:rPr>
              <a:t>i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t</a:t>
            </a:r>
            <a:r>
              <a:rPr lang="fr-FR" sz="4400" b="1" dirty="0">
                <a:solidFill>
                  <a:srgbClr val="FFC000"/>
                </a:solidFill>
                <a:latin typeface="Jokerman" pitchFamily="82" charset="0"/>
              </a:rPr>
              <a:t>é</a:t>
            </a:r>
            <a:r>
              <a:rPr lang="fr-FR" sz="4400" b="1" dirty="0">
                <a:solidFill>
                  <a:srgbClr val="FF0000"/>
                </a:solidFill>
                <a:latin typeface="Jokerman" pitchFamily="82" charset="0"/>
              </a:rPr>
              <a:t> </a:t>
            </a:r>
            <a:r>
              <a:rPr lang="fr-FR" sz="4400" b="1" dirty="0" smtClean="0">
                <a:solidFill>
                  <a:srgbClr val="FFFF00"/>
                </a:solidFill>
                <a:latin typeface="Jokerman" pitchFamily="82" charset="0"/>
              </a:rPr>
              <a:t>8</a:t>
            </a:r>
            <a:endParaRPr lang="en-US" sz="4400" dirty="0">
              <a:solidFill>
                <a:srgbClr val="FFFF00"/>
              </a:solidFill>
              <a:latin typeface="Jokerman" pitchFamily="8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2057400"/>
            <a:ext cx="769620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Tu vois les costumes ?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3657600"/>
            <a:ext cx="769620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Oui, je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les</a:t>
            </a:r>
            <a:r>
              <a:rPr lang="fr-FR" sz="4000" dirty="0" smtClean="0">
                <a:latin typeface="Kristen ITC" pitchFamily="66" charset="0"/>
              </a:rPr>
              <a:t> trouve très beau!</a:t>
            </a:r>
            <a:endParaRPr lang="fr-FR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35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533400"/>
            <a:ext cx="44807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b="1" dirty="0" smtClean="0">
                <a:solidFill>
                  <a:srgbClr val="FF0000"/>
                </a:solidFill>
                <a:latin typeface="Jokerman" pitchFamily="82" charset="0"/>
              </a:rPr>
              <a:t>Q</a:t>
            </a:r>
            <a:r>
              <a:rPr lang="fr-FR" sz="4400" b="1" dirty="0" smtClean="0">
                <a:solidFill>
                  <a:srgbClr val="FFC000"/>
                </a:solidFill>
                <a:latin typeface="Jokerman" pitchFamily="82" charset="0"/>
              </a:rPr>
              <a:t>u</a:t>
            </a:r>
            <a:r>
              <a:rPr lang="fr-FR" sz="4400" b="1" dirty="0" smtClean="0">
                <a:solidFill>
                  <a:srgbClr val="FFFF00"/>
                </a:solidFill>
                <a:latin typeface="Jokerman" pitchFamily="82" charset="0"/>
              </a:rPr>
              <a:t>e</a:t>
            </a:r>
            <a:r>
              <a:rPr lang="fr-FR" sz="4400" b="1" dirty="0" smtClean="0">
                <a:solidFill>
                  <a:srgbClr val="00B050"/>
                </a:solidFill>
                <a:latin typeface="Jokerman" pitchFamily="82" charset="0"/>
              </a:rPr>
              <a:t>s</a:t>
            </a:r>
            <a:r>
              <a:rPr lang="fr-FR" sz="4400" b="1" dirty="0" smtClean="0">
                <a:solidFill>
                  <a:srgbClr val="00B0F0"/>
                </a:solidFill>
                <a:latin typeface="Jokerman" pitchFamily="82" charset="0"/>
              </a:rPr>
              <a:t>t</a:t>
            </a:r>
            <a:r>
              <a:rPr lang="fr-FR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Jokerman" pitchFamily="82" charset="0"/>
              </a:rPr>
              <a:t>i</a:t>
            </a:r>
            <a:r>
              <a:rPr lang="fr-FR" sz="4400" b="1" dirty="0" smtClean="0">
                <a:solidFill>
                  <a:srgbClr val="FF0000"/>
                </a:solidFill>
                <a:latin typeface="Jokerman" pitchFamily="82" charset="0"/>
              </a:rPr>
              <a:t>o</a:t>
            </a:r>
            <a:r>
              <a:rPr lang="fr-FR" sz="4400" b="1" dirty="0" smtClean="0">
                <a:solidFill>
                  <a:srgbClr val="FFC000"/>
                </a:solidFill>
                <a:latin typeface="Jokerman" pitchFamily="82" charset="0"/>
              </a:rPr>
              <a:t>n</a:t>
            </a:r>
            <a:r>
              <a:rPr lang="fr-FR" sz="4400" b="1" dirty="0" smtClean="0">
                <a:solidFill>
                  <a:srgbClr val="FF0000"/>
                </a:solidFill>
                <a:latin typeface="Jokerman" pitchFamily="82" charset="0"/>
              </a:rPr>
              <a:t> </a:t>
            </a:r>
            <a:r>
              <a:rPr lang="fr-FR" sz="4400" b="1" dirty="0" smtClean="0">
                <a:solidFill>
                  <a:srgbClr val="FFFF00"/>
                </a:solidFill>
                <a:latin typeface="Jokerman" pitchFamily="82" charset="0"/>
              </a:rPr>
              <a:t>F</a:t>
            </a:r>
            <a:r>
              <a:rPr lang="fr-FR" sz="4400" b="1" dirty="0" smtClean="0">
                <a:solidFill>
                  <a:srgbClr val="00B050"/>
                </a:solidFill>
                <a:latin typeface="Jokerman" pitchFamily="82" charset="0"/>
              </a:rPr>
              <a:t>i</a:t>
            </a:r>
            <a:r>
              <a:rPr lang="fr-FR" sz="4400" b="1" dirty="0" smtClean="0">
                <a:solidFill>
                  <a:srgbClr val="00B0F0"/>
                </a:solidFill>
                <a:latin typeface="Jokerman" pitchFamily="82" charset="0"/>
              </a:rPr>
              <a:t>n</a:t>
            </a:r>
            <a:r>
              <a:rPr lang="fr-FR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Jokerman" pitchFamily="82" charset="0"/>
              </a:rPr>
              <a:t>a</a:t>
            </a:r>
            <a:r>
              <a:rPr lang="fr-FR" sz="4400" b="1" dirty="0" smtClean="0">
                <a:solidFill>
                  <a:srgbClr val="FF0000"/>
                </a:solidFill>
                <a:latin typeface="Jokerman" pitchFamily="82" charset="0"/>
              </a:rPr>
              <a:t>l</a:t>
            </a:r>
            <a:r>
              <a:rPr lang="fr-FR" sz="4400" b="1" dirty="0" smtClean="0">
                <a:solidFill>
                  <a:srgbClr val="FFC000"/>
                </a:solidFill>
                <a:latin typeface="Jokerman" pitchFamily="82" charset="0"/>
              </a:rPr>
              <a:t>e</a:t>
            </a:r>
            <a:endParaRPr lang="en-US" sz="4400" dirty="0">
              <a:solidFill>
                <a:srgbClr val="FFC000"/>
              </a:solidFill>
              <a:latin typeface="Jokerman" pitchFamily="8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2057400"/>
            <a:ext cx="769620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fr-FR" sz="4000" dirty="0" smtClean="0">
                <a:latin typeface="Kristen ITC" pitchFamily="66" charset="0"/>
              </a:rPr>
              <a:t>Tu vois la photo ?</a:t>
            </a:r>
            <a:endParaRPr lang="en-US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36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108</Words>
  <Application>Microsoft Office PowerPoint</Application>
  <PresentationFormat>On-screen Show (4:3)</PresentationFormat>
  <Paragraphs>57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2012-02-09T11:57:05Z</dcterms:created>
  <dcterms:modified xsi:type="dcterms:W3CDTF">2012-02-09T12:08:09Z</dcterms:modified>
</cp:coreProperties>
</file>